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3" r:id="rId6"/>
    <p:sldId id="269" r:id="rId7"/>
    <p:sldId id="270" r:id="rId8"/>
    <p:sldId id="271" r:id="rId9"/>
    <p:sldId id="272" r:id="rId10"/>
    <p:sldId id="274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07B6-1DC4-4C1E-8737-83DE292B9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20270"/>
            <a:ext cx="8825658" cy="3329581"/>
          </a:xfrm>
        </p:spPr>
        <p:txBody>
          <a:bodyPr/>
          <a:lstStyle/>
          <a:p>
            <a:r>
              <a:rPr lang="en-US" dirty="0"/>
              <a:t>THINKING ABOUT SENIOR YEAR……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E8910-0548-49C4-B0E0-7F74713DE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59EA1-1179-400A-8AD8-F5401BCD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Start Doing Career Research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11CB0-CBE7-4456-A937-41C2434C0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42" y="842918"/>
            <a:ext cx="3980139" cy="517216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BB052-47D8-4BB2-BD45-D03AD2EDE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Many students wait too long to start thinking about life after high school.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By starting to think about it now, you will have a better idea of your post-high school plan.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Are you planning on continuing education/training, joining the military, or entering the workforce?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There are several career interest surveys available online.  We have included links to a few on our webpage.</a:t>
            </a:r>
          </a:p>
        </p:txBody>
      </p:sp>
    </p:spTree>
    <p:extLst>
      <p:ext uri="{BB962C8B-B14F-4D97-AF65-F5344CB8AC3E}">
        <p14:creationId xmlns:p14="http://schemas.microsoft.com/office/powerpoint/2010/main" val="2588898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4246F-5B30-4ED5-A29D-C42D3BCA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Take the SAT seriously!!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9211-72B6-4CBE-9A2F-7AFAADA4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dirty="0"/>
              <a:t>All Juniors will take the SAT on April 14, 2020.  This is a graduation requirement!</a:t>
            </a:r>
          </a:p>
          <a:p>
            <a:r>
              <a:rPr lang="en-US" dirty="0"/>
              <a:t>Make sure to be here on time and well rested.</a:t>
            </a:r>
          </a:p>
          <a:p>
            <a:r>
              <a:rPr lang="en-US" dirty="0"/>
              <a:t>Use Khan Academy to prepare for the test, as well as any tips your teachers may give you!</a:t>
            </a:r>
          </a:p>
          <a:p>
            <a:r>
              <a:rPr lang="en-US" dirty="0"/>
              <a:t>Take advantage of after-school SAT Prep groups when they are offered.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F4FD1-1887-41A2-B592-98CA1FAA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2680456"/>
            <a:ext cx="5451627" cy="33976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295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6DC3-B985-4B58-A8FE-1913EE73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AA9B-874D-43A5-89BD-2AA8A0D9B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Some students choose to take the ACT as well as the SAT.</a:t>
            </a:r>
          </a:p>
          <a:p>
            <a:r>
              <a:rPr lang="en-US" sz="2400" dirty="0"/>
              <a:t>If you decide to take the ACT, you can visit the link on our website to access the test dates and sign up.</a:t>
            </a:r>
          </a:p>
          <a:p>
            <a:r>
              <a:rPr lang="en-US" sz="2400" dirty="0"/>
              <a:t>A fee waiver is available if you are free/reduced lunch.  See Mr. Pace.</a:t>
            </a:r>
          </a:p>
          <a:p>
            <a:r>
              <a:rPr lang="en-US" sz="2400" dirty="0"/>
              <a:t>If you would like your ACT score on your transcript, Mrs. Seymour has a release form that you and a parent will need to sign.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4038B-C5F4-4386-BF53-E4373B8E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5" y="5610225"/>
            <a:ext cx="42100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D26B-10D3-48AF-9338-6FC6BFB4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College Preview Days!!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3B0A-34F3-4C14-ABED-A28A7983A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/>
              <a:t>Spring Preview Days are typically for Juniors! </a:t>
            </a:r>
          </a:p>
          <a:p>
            <a:r>
              <a:rPr lang="en-US"/>
              <a:t>Fall Preview Days are typically for Seniors! </a:t>
            </a:r>
          </a:p>
          <a:p>
            <a:r>
              <a:rPr lang="en-US"/>
              <a:t>These occur on weekends and holidays.  </a:t>
            </a:r>
          </a:p>
          <a:p>
            <a:r>
              <a:rPr lang="en-US"/>
              <a:t>You will receive three ’College Visit Days’ as a senior, so take advantage of these preview days!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A99BD4-B4DE-4CB2-86BF-D730B86B87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36" b="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85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B0690-181A-4434-BF77-DF9BA18D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VISIT AND RESEARCH COLLEGES THIS YEAR! </a:t>
            </a:r>
            <a:br>
              <a:rPr lang="en-US"/>
            </a:br>
            <a:br>
              <a:rPr lang="en-US"/>
            </a:br>
            <a:r>
              <a:rPr lang="en-US"/>
              <a:t>BE READY TO APPLY IN THE FALL!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0B97-22B7-44BB-90FA-70A0B1C8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These visits can be: </a:t>
            </a:r>
          </a:p>
          <a:p>
            <a:pPr lvl="1"/>
            <a:r>
              <a:rPr lang="en-US" sz="2000" dirty="0"/>
              <a:t>Formal—contact the admissions office before you go to set up a formal visit </a:t>
            </a:r>
          </a:p>
          <a:p>
            <a:pPr lvl="1"/>
            <a:r>
              <a:rPr lang="en-US" sz="2000" dirty="0"/>
              <a:t>Informal—no advance notice needed, just do a self-guided tour of a campus.</a:t>
            </a:r>
          </a:p>
          <a:p>
            <a:r>
              <a:rPr lang="en-US" sz="2400" dirty="0"/>
              <a:t>Spring Break and Summer Vacation offer plenty of opportunities for college visits as well.</a:t>
            </a:r>
          </a:p>
        </p:txBody>
      </p:sp>
    </p:spTree>
    <p:extLst>
      <p:ext uri="{BB962C8B-B14F-4D97-AF65-F5344CB8AC3E}">
        <p14:creationId xmlns:p14="http://schemas.microsoft.com/office/powerpoint/2010/main" val="310798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B4111-D061-4B08-B6CF-CC4303F3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College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8D2A3-4E92-46A8-B202-C4330606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63073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Take the opportunity to talk to college representatives during lunch. 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There will be an updated list of upcoming visits on our webpage.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I highly recommend that you attend the Illinois Regional College Fair at SIUE!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There will also be a college fair at LCCC. 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Check with Mr. Pace for more information on these events.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58DE7-30B5-4E2B-BE91-465767889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" r="3531" b="3"/>
          <a:stretch/>
        </p:blipFill>
        <p:spPr>
          <a:xfrm>
            <a:off x="6321400" y="2228850"/>
            <a:ext cx="5222143" cy="4019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33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408C-D4EE-4685-85C5-DB3ED73C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Letters of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94736-C338-44B5-AA89-2BDC87B27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r>
              <a:rPr lang="en-US" dirty="0"/>
              <a:t>If you plan to apply for scholarships, start thinking about who you would like to ask to write your letters of recommendation.</a:t>
            </a:r>
          </a:p>
          <a:p>
            <a:r>
              <a:rPr lang="en-US" dirty="0"/>
              <a:t>Do not wait until the last minute to ask for a letter!</a:t>
            </a:r>
          </a:p>
          <a:p>
            <a:r>
              <a:rPr lang="en-US" dirty="0"/>
              <a:t>Provide your brag sheet and any other useful information to anyone who is writing a letter on your behalf.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BDD1D-E1FC-4751-B64D-32A3820D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2381946"/>
            <a:ext cx="5451627" cy="35367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80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0097-1096-4072-A342-395399B6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 cleaning up  your social media accounts!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312479-2C4A-4A67-B2CF-E2B221515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2513" y="3393281"/>
            <a:ext cx="6024002" cy="30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86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BE593625EE94696258249ECDD08E8" ma:contentTypeVersion="27" ma:contentTypeDescription="Create a new document." ma:contentTypeScope="" ma:versionID="7f41525ef93eab452f0a40fe20412c2c">
  <xsd:schema xmlns:xsd="http://www.w3.org/2001/XMLSchema" xmlns:xs="http://www.w3.org/2001/XMLSchema" xmlns:p="http://schemas.microsoft.com/office/2006/metadata/properties" xmlns:ns3="048ba99f-a22b-4b1f-99a2-ba64ad246e92" xmlns:ns4="9076ea58-16c0-4f12-bc9e-74ce53430c0c" targetNamespace="http://schemas.microsoft.com/office/2006/metadata/properties" ma:root="true" ma:fieldsID="c7efc41625b03e0949a639b8c5caa238" ns3:_="" ns4:_="">
    <xsd:import namespace="048ba99f-a22b-4b1f-99a2-ba64ad246e92"/>
    <xsd:import namespace="9076ea58-16c0-4f12-bc9e-74ce53430c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ba99f-a22b-4b1f-99a2-ba64ad246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6ea58-16c0-4f12-bc9e-74ce53430c0c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048ba99f-a22b-4b1f-99a2-ba64ad246e92">
      <UserInfo>
        <DisplayName/>
        <AccountId xsi:nil="true"/>
        <AccountType/>
      </UserInfo>
    </Owner>
    <Students xmlns="048ba99f-a22b-4b1f-99a2-ba64ad246e92">
      <UserInfo>
        <DisplayName/>
        <AccountId xsi:nil="true"/>
        <AccountType/>
      </UserInfo>
    </Students>
    <AppVersion xmlns="048ba99f-a22b-4b1f-99a2-ba64ad246e92" xsi:nil="true"/>
    <Templates xmlns="048ba99f-a22b-4b1f-99a2-ba64ad246e92" xsi:nil="true"/>
    <Has_Teacher_Only_SectionGroup xmlns="048ba99f-a22b-4b1f-99a2-ba64ad246e92" xsi:nil="true"/>
    <NotebookType xmlns="048ba99f-a22b-4b1f-99a2-ba64ad246e92" xsi:nil="true"/>
    <FolderType xmlns="048ba99f-a22b-4b1f-99a2-ba64ad246e92" xsi:nil="true"/>
    <Teachers xmlns="048ba99f-a22b-4b1f-99a2-ba64ad246e92">
      <UserInfo>
        <DisplayName/>
        <AccountId xsi:nil="true"/>
        <AccountType/>
      </UserInfo>
    </Teachers>
    <Invited_Students xmlns="048ba99f-a22b-4b1f-99a2-ba64ad246e92" xsi:nil="true"/>
    <Is_Collaboration_Space_Locked xmlns="048ba99f-a22b-4b1f-99a2-ba64ad246e92" xsi:nil="true"/>
    <Self_Registration_Enabled xmlns="048ba99f-a22b-4b1f-99a2-ba64ad246e92" xsi:nil="true"/>
    <Invited_Teachers xmlns="048ba99f-a22b-4b1f-99a2-ba64ad246e92" xsi:nil="true"/>
    <DefaultSectionNames xmlns="048ba99f-a22b-4b1f-99a2-ba64ad246e92" xsi:nil="true"/>
    <CultureName xmlns="048ba99f-a22b-4b1f-99a2-ba64ad246e92" xsi:nil="true"/>
    <Student_Groups xmlns="048ba99f-a22b-4b1f-99a2-ba64ad246e92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2812223D-2415-4735-AEEC-D9C419F51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ba99f-a22b-4b1f-99a2-ba64ad246e92"/>
    <ds:schemaRef ds:uri="9076ea58-16c0-4f12-bc9e-74ce53430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079C78-43AD-4AAE-A41A-D56DA1BDD1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F5E6DC-A674-43D8-B9A0-EA5DE6A8791D}">
  <ds:schemaRefs>
    <ds:schemaRef ds:uri="http://schemas.microsoft.com/office/2006/metadata/properties"/>
    <ds:schemaRef ds:uri="http://schemas.microsoft.com/office/infopath/2007/PartnerControls"/>
    <ds:schemaRef ds:uri="048ba99f-a22b-4b1f-99a2-ba64ad246e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477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THINKING ABOUT SENIOR YEAR……</vt:lpstr>
      <vt:lpstr>Start Doing Career Research</vt:lpstr>
      <vt:lpstr>Take the SAT seriously!!</vt:lpstr>
      <vt:lpstr>ACT</vt:lpstr>
      <vt:lpstr>College Preview Days!!</vt:lpstr>
      <vt:lpstr>VISIT AND RESEARCH COLLEGES THIS YEAR!   BE READY TO APPLY IN THE FALL! </vt:lpstr>
      <vt:lpstr>College Representatives</vt:lpstr>
      <vt:lpstr>Letters of Recommendation</vt:lpstr>
      <vt:lpstr>Consider cleaning up  your social media accounts!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ABOUT SENIOR YEAR……</dc:title>
  <dc:creator>Corey Pace</dc:creator>
  <cp:lastModifiedBy>Corey Pace</cp:lastModifiedBy>
  <cp:revision>1</cp:revision>
  <dcterms:created xsi:type="dcterms:W3CDTF">2019-12-02T02:46:06Z</dcterms:created>
  <dcterms:modified xsi:type="dcterms:W3CDTF">2019-12-02T02:47:54Z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0x01010044DBE593625EE94696258249ECDD08E8</vt:lpwstr>
  </property>
</Properties>
</file>